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a space" initials="ks" lastIdx="1" clrIdx="0">
    <p:extLst>
      <p:ext uri="{19B8F6BF-5375-455C-9EA6-DF929625EA0E}">
        <p15:presenceInfo xmlns:p15="http://schemas.microsoft.com/office/powerpoint/2012/main" xmlns="" userId="c4c12e483642af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906" y="-9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63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146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8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616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015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306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148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8188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072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8566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896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4078-4956-4374-85B1-350E9B65F8C5}" type="datetimeFigureOut">
              <a:rPr lang="ko-KR" altLang="en-US" smtClean="0"/>
              <a:pPr/>
              <a:t>2025-06-05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122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4151" y="1225486"/>
            <a:ext cx="773023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15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 </a:t>
            </a:r>
            <a:r>
              <a:rPr lang="ko-KR" altLang="en-US" sz="3600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서울국제조각페스타</a:t>
            </a:r>
            <a:r>
              <a:rPr lang="ko-KR" altLang="en-US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 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2026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참가 신청 포트폴리오 양식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제출내용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: 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작가약력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인물사진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작품설명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작가노트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컷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en-US" altLang="ko-KR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2800" dirty="0"/>
          </a:p>
          <a:p>
            <a:endParaRPr lang="en-US" altLang="ko-K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55222" y="4641111"/>
            <a:ext cx="990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- </a:t>
            </a:r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참여 신청 작가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</a:t>
            </a:r>
            <a:endParaRPr lang="en-US" altLang="ko-KR" sz="14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- </a:t>
            </a:r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참가 신청 부스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</a:t>
            </a:r>
            <a:endParaRPr lang="ko-KR" altLang="en-US" sz="28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1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3268287" cy="723842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약력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073" y="1335173"/>
            <a:ext cx="5220853" cy="50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2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544397" y="548005"/>
            <a:ext cx="1844039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 사진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9056915" y="1335173"/>
            <a:ext cx="2331522" cy="22643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ko-K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35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5267036" cy="723842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설명 </a:t>
            </a:r>
            <a:r>
              <a:rPr lang="en-US" altLang="ko-KR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노트 </a:t>
            </a:r>
            <a:r>
              <a:rPr lang="en-US" altLang="ko-KR" sz="1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양식 자유</a:t>
            </a:r>
            <a:r>
              <a:rPr lang="en-US" altLang="ko-KR" sz="1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60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39B1EAE-8426-2CB2-8AB7-0293DEA662BA}"/>
              </a:ext>
            </a:extLst>
          </p:cNvPr>
          <p:cNvSpPr txBox="1"/>
          <p:nvPr/>
        </p:nvSpPr>
        <p:spPr>
          <a:xfrm>
            <a:off x="601216" y="5853256"/>
            <a:ext cx="4892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FD184C5-8897-10AE-40D7-1F4F5DA2CD5C}"/>
              </a:ext>
            </a:extLst>
          </p:cNvPr>
          <p:cNvSpPr txBox="1"/>
          <p:nvPr/>
        </p:nvSpPr>
        <p:spPr>
          <a:xfrm>
            <a:off x="6972300" y="585325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411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9B1EAE-8426-2CB2-8AB7-0293DEA662BA}"/>
              </a:ext>
            </a:extLst>
          </p:cNvPr>
          <p:cNvSpPr txBox="1"/>
          <p:nvPr/>
        </p:nvSpPr>
        <p:spPr>
          <a:xfrm>
            <a:off x="601216" y="5853256"/>
            <a:ext cx="4892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FD184C5-8897-10AE-40D7-1F4F5DA2CD5C}"/>
              </a:ext>
            </a:extLst>
          </p:cNvPr>
          <p:cNvSpPr txBox="1"/>
          <p:nvPr/>
        </p:nvSpPr>
        <p:spPr>
          <a:xfrm>
            <a:off x="6972300" y="585325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95974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6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9B1EAE-8426-2CB2-8AB7-0293DEA662BA}"/>
              </a:ext>
            </a:extLst>
          </p:cNvPr>
          <p:cNvSpPr txBox="1"/>
          <p:nvPr/>
        </p:nvSpPr>
        <p:spPr>
          <a:xfrm>
            <a:off x="601216" y="5853256"/>
            <a:ext cx="4892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FD184C5-8897-10AE-40D7-1F4F5DA2CD5C}"/>
              </a:ext>
            </a:extLst>
          </p:cNvPr>
          <p:cNvSpPr txBox="1"/>
          <p:nvPr/>
        </p:nvSpPr>
        <p:spPr>
          <a:xfrm>
            <a:off x="6972300" y="585325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56005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8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9B1EAE-8426-2CB2-8AB7-0293DEA662BA}"/>
              </a:ext>
            </a:extLst>
          </p:cNvPr>
          <p:cNvSpPr txBox="1"/>
          <p:nvPr/>
        </p:nvSpPr>
        <p:spPr>
          <a:xfrm>
            <a:off x="601216" y="5853256"/>
            <a:ext cx="4892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FD184C5-8897-10AE-40D7-1F4F5DA2CD5C}"/>
              </a:ext>
            </a:extLst>
          </p:cNvPr>
          <p:cNvSpPr txBox="1"/>
          <p:nvPr/>
        </p:nvSpPr>
        <p:spPr>
          <a:xfrm>
            <a:off x="6972300" y="585325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92187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9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9B1EAE-8426-2CB2-8AB7-0293DEA662BA}"/>
              </a:ext>
            </a:extLst>
          </p:cNvPr>
          <p:cNvSpPr txBox="1"/>
          <p:nvPr/>
        </p:nvSpPr>
        <p:spPr>
          <a:xfrm>
            <a:off x="601216" y="5853256"/>
            <a:ext cx="4892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FD184C5-8897-10AE-40D7-1F4F5DA2CD5C}"/>
              </a:ext>
            </a:extLst>
          </p:cNvPr>
          <p:cNvSpPr txBox="1"/>
          <p:nvPr/>
        </p:nvSpPr>
        <p:spPr>
          <a:xfrm>
            <a:off x="6972300" y="585325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2362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54704" y="5882239"/>
            <a:ext cx="3799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중량 필수 기재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29766" y="397163"/>
            <a:ext cx="2642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대형조각 실제 전시 작품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23709" y="397163"/>
            <a:ext cx="579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(</a:t>
            </a:r>
            <a:r>
              <a:rPr lang="ko-KR" altLang="en-US" i="1" dirty="0">
                <a:solidFill>
                  <a:srgbClr val="FF0000"/>
                </a:solidFill>
              </a:rPr>
              <a:t>실내 부스 전시 지원자는 작성하지 않으셔도 됩니다</a:t>
            </a:r>
            <a:r>
              <a:rPr lang="en-US" altLang="ko-KR" i="1" dirty="0">
                <a:solidFill>
                  <a:srgbClr val="FF0000"/>
                </a:solidFill>
              </a:rPr>
              <a:t>. )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69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207</Words>
  <Application>Microsoft Office PowerPoint</Application>
  <PresentationFormat>사용자 지정</PresentationFormat>
  <Paragraphs>32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작가 약력</vt:lpstr>
      <vt:lpstr>작품 설명 / 작가 노트 (양식 자유)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 space</dc:creator>
  <cp:lastModifiedBy>space kosa</cp:lastModifiedBy>
  <cp:revision>23</cp:revision>
  <dcterms:created xsi:type="dcterms:W3CDTF">2021-12-22T03:00:47Z</dcterms:created>
  <dcterms:modified xsi:type="dcterms:W3CDTF">2025-06-05T05:14:42Z</dcterms:modified>
</cp:coreProperties>
</file>