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a space" initials="ks" lastIdx="1" clrIdx="0">
    <p:extLst>
      <p:ext uri="{19B8F6BF-5375-455C-9EA6-DF929625EA0E}">
        <p15:presenceInfo xmlns:p15="http://schemas.microsoft.com/office/powerpoint/2012/main" xmlns="" userId="c4c12e483642af8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-84" y="-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63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1464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7822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6168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0155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3069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1481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8188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072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8566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8967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E4078-4956-4374-85B1-350E9B65F8C5}" type="datetimeFigureOut">
              <a:rPr lang="ko-KR" altLang="en-US" smtClean="0"/>
              <a:pPr/>
              <a:t>2024-06-17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1227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4151" y="1225486"/>
            <a:ext cx="773023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14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회  </a:t>
            </a:r>
            <a:r>
              <a:rPr lang="ko-KR" altLang="en-US" sz="36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서울국제조각페스타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 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2025</a:t>
            </a:r>
            <a:endParaRPr lang="en-US" altLang="ko-KR" sz="36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전시 참가 신청 포트폴리오 양식</a:t>
            </a:r>
            <a:endParaRPr lang="en-US" altLang="ko-KR" sz="36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endParaRPr lang="en-US" altLang="ko-KR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제출내용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작가약력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인물사진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작품설명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</a:t>
            </a:r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작가노트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10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컷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en-US" altLang="ko-KR" sz="1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55222" y="4641111"/>
            <a:ext cx="990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- 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참여 신청 작가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endParaRPr lang="en-US" altLang="ko-KR" sz="1400" dirty="0" smtClean="0">
              <a:solidFill>
                <a:srgbClr val="FF0000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- 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참가 신청 부스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ko-KR" altLang="en-US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개인부스 </a:t>
            </a:r>
            <a:r>
              <a:rPr lang="en-US" altLang="ko-KR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</a:t>
            </a:r>
            <a:r>
              <a:rPr lang="ko-KR" altLang="en-US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</a:t>
            </a:r>
            <a:r>
              <a:rPr lang="ko-KR" altLang="en-US" dirty="0" err="1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인부스</a:t>
            </a:r>
            <a:r>
              <a:rPr lang="ko-KR" altLang="en-US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</a:t>
            </a:r>
            <a:r>
              <a:rPr lang="ko-KR" altLang="en-US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3</a:t>
            </a:r>
            <a:r>
              <a:rPr lang="ko-KR" altLang="en-US" dirty="0" err="1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인부스</a:t>
            </a:r>
            <a:r>
              <a:rPr lang="en-US" altLang="ko-KR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 </a:t>
            </a:r>
            <a:r>
              <a:rPr lang="ko-KR" altLang="en-US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대형조각 </a:t>
            </a:r>
            <a:r>
              <a:rPr lang="en-US" altLang="ko-KR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dirty="0" err="1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택</a:t>
            </a:r>
            <a:r>
              <a:rPr lang="en-US" altLang="ko-KR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1)</a:t>
            </a:r>
            <a:endParaRPr lang="ko-KR" altLang="en-US" sz="2800" dirty="0">
              <a:solidFill>
                <a:srgbClr val="FF0000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18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3268287" cy="723842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약력</a:t>
            </a:r>
            <a:endParaRPr lang="ko-KR" altLang="en-US" sz="2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073" y="1335173"/>
            <a:ext cx="5220853" cy="50573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200" i="1" dirty="0" smtClean="0">
                <a:solidFill>
                  <a:srgbClr val="FF0000"/>
                </a:solidFill>
              </a:rPr>
              <a:t>학력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소속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전시 약력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개인전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단체전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),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수상 내역 등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(20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줄 이내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200" dirty="0" smtClean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544397" y="548005"/>
            <a:ext cx="1844039" cy="723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 사진</a:t>
            </a:r>
            <a:endParaRPr lang="ko-KR" altLang="en-US" sz="2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9424787" y="1335173"/>
            <a:ext cx="1963649" cy="1860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o-KR" altLang="en-US" sz="1200" i="1" dirty="0" smtClean="0">
                <a:solidFill>
                  <a:srgbClr val="FF0000"/>
                </a:solidFill>
              </a:rPr>
              <a:t>본인 확인을 위해 </a:t>
            </a:r>
            <a:endParaRPr lang="en-US" altLang="ko-KR" sz="1200" i="1" dirty="0" smtClean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o-KR" altLang="en-US" sz="1200" i="1" dirty="0" smtClean="0">
                <a:solidFill>
                  <a:srgbClr val="FF0000"/>
                </a:solidFill>
              </a:rPr>
              <a:t>제출 받고 있습니다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.</a:t>
            </a:r>
            <a:endParaRPr lang="en-US" altLang="ko-KR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3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5267036" cy="723842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설명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 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노트 </a:t>
            </a:r>
            <a:r>
              <a:rPr lang="en-US" altLang="ko-KR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양식 자유</a:t>
            </a:r>
            <a:r>
              <a:rPr lang="en-US" altLang="ko-KR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560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441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3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4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95974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5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6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5600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7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8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9218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9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10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82362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54704" y="5882239"/>
            <a:ext cx="3799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중량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429766" y="397163"/>
            <a:ext cx="2642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대형조각 실제 전시 작품</a:t>
            </a:r>
            <a:endParaRPr lang="ko-KR" altLang="en-US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3709" y="397163"/>
            <a:ext cx="5796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>
                <a:solidFill>
                  <a:srgbClr val="FF0000"/>
                </a:solidFill>
              </a:rPr>
              <a:t>(</a:t>
            </a:r>
            <a:r>
              <a:rPr lang="ko-KR" altLang="en-US" i="1" dirty="0" smtClean="0">
                <a:solidFill>
                  <a:srgbClr val="FF0000"/>
                </a:solidFill>
              </a:rPr>
              <a:t>실내 부스 전시 지원자는 작성하지 않으셔도 됩니다</a:t>
            </a:r>
            <a:r>
              <a:rPr lang="en-US" altLang="ko-KR" i="1" dirty="0" smtClean="0">
                <a:solidFill>
                  <a:srgbClr val="FF0000"/>
                </a:solidFill>
              </a:rPr>
              <a:t>. )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6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266</Words>
  <Application>Microsoft Office PowerPoint</Application>
  <PresentationFormat>사용자 지정</PresentationFormat>
  <Paragraphs>35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작가 약력</vt:lpstr>
      <vt:lpstr>작품 설명 / 작가 노트 (양식 자유)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 space</dc:creator>
  <cp:lastModifiedBy>space kosa</cp:lastModifiedBy>
  <cp:revision>15</cp:revision>
  <dcterms:created xsi:type="dcterms:W3CDTF">2021-12-22T03:00:47Z</dcterms:created>
  <dcterms:modified xsi:type="dcterms:W3CDTF">2024-06-17T07:56:56Z</dcterms:modified>
</cp:coreProperties>
</file>