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a space" initials="ks" lastIdx="1" clrIdx="0">
    <p:extLst>
      <p:ext uri="{19B8F6BF-5375-455C-9EA6-DF929625EA0E}">
        <p15:presenceInfo xmlns:p15="http://schemas.microsoft.com/office/powerpoint/2012/main" userId="c4c12e483642af8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3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64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822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168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55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069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481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188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072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566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67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E4078-4956-4374-85B1-350E9B65F8C5}" type="datetimeFigureOut">
              <a:rPr lang="ko-KR" altLang="en-US" smtClean="0"/>
              <a:pPr/>
              <a:t>2023-12-17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227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70351" y="1349488"/>
            <a:ext cx="773023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2024</a:t>
            </a:r>
            <a:r>
              <a:rPr lang="ko-KR" altLang="en-US" sz="36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대한민국현대미술제</a:t>
            </a:r>
            <a:endParaRPr lang="en-US" altLang="ko-KR" sz="36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/>
            <a:r>
              <a:rPr lang="en-US" altLang="ko-KR" sz="20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2024 </a:t>
            </a:r>
            <a:r>
              <a:rPr lang="en-US" altLang="ko-KR" sz="20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Korea</a:t>
            </a:r>
            <a:r>
              <a:rPr lang="en-US" altLang="ko-KR" sz="20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2000" dirty="0">
                <a:solidFill>
                  <a:srgbClr val="0070C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Modern</a:t>
            </a:r>
            <a:r>
              <a:rPr lang="en-US" altLang="ko-KR" sz="20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2000" dirty="0">
                <a:solidFill>
                  <a:srgbClr val="7030A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Art</a:t>
            </a:r>
            <a:r>
              <a:rPr lang="en-US" altLang="ko-KR" sz="20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2000" dirty="0">
                <a:solidFill>
                  <a:srgbClr val="00B05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Festival</a:t>
            </a:r>
          </a:p>
          <a:p>
            <a:pPr algn="ctr">
              <a:lnSpc>
                <a:spcPct val="150000"/>
              </a:lnSpc>
            </a:pPr>
            <a:r>
              <a:rPr lang="ko-KR" altLang="en-US" sz="36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전시 참가 신청 포트폴리오 양식</a:t>
            </a:r>
            <a:endParaRPr lang="en-US" altLang="ko-KR" sz="36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endParaRPr lang="en-US" altLang="ko-KR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제출내용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: </a:t>
            </a:r>
            <a:r>
              <a:rPr lang="ko-KR" altLang="en-US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작가약력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인물사진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작품설명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5</a:t>
            </a:r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컷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en-US" altLang="ko-KR" sz="1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2800" dirty="0"/>
          </a:p>
          <a:p>
            <a:endParaRPr lang="en-US" altLang="ko-K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74785" y="4641111"/>
            <a:ext cx="10412083" cy="574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참여 신청 작가 </a:t>
            </a:r>
            <a:r>
              <a:rPr lang="en-US" altLang="ko-KR" sz="2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en-US" altLang="ko-KR" sz="2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 </a:t>
            </a:r>
            <a:r>
              <a:rPr lang="en-US" altLang="ko-KR" sz="2400" dirty="0" err="1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</a:t>
            </a:r>
            <a:r>
              <a:rPr lang="en-US" altLang="ko-KR" sz="2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2400" dirty="0" err="1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</a:t>
            </a:r>
            <a:r>
              <a:rPr lang="en-US" altLang="ko-KR" sz="2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ko-KR" altLang="en-US" sz="2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참가 신청 부스 </a:t>
            </a:r>
            <a:r>
              <a:rPr lang="en-US" altLang="ko-KR" sz="2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ko-KR" altLang="en-US" sz="2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개인부스</a:t>
            </a:r>
            <a:r>
              <a:rPr lang="en-US" altLang="ko-KR" sz="2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(1/2</a:t>
            </a:r>
            <a:r>
              <a:rPr lang="ko-KR" altLang="en-US" sz="2400" dirty="0" err="1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택</a:t>
            </a:r>
            <a:r>
              <a:rPr lang="en-US" altLang="ko-KR" sz="2400" dirty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2400" dirty="0">
              <a:solidFill>
                <a:srgbClr val="FF0000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E86F406-F9CF-4CA3-8B25-8538C5F2A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72274" y="1421551"/>
            <a:ext cx="15906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18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3268287" cy="723842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약력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073" y="1335173"/>
            <a:ext cx="5220853" cy="50573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200" i="1" dirty="0">
                <a:solidFill>
                  <a:srgbClr val="FF0000"/>
                </a:solidFill>
              </a:rPr>
              <a:t>학력</a:t>
            </a:r>
            <a:r>
              <a:rPr lang="en-US" altLang="ko-KR" sz="1200" i="1" dirty="0">
                <a:solidFill>
                  <a:srgbClr val="FF0000"/>
                </a:solidFill>
              </a:rPr>
              <a:t>, </a:t>
            </a:r>
            <a:r>
              <a:rPr lang="ko-KR" altLang="en-US" sz="1200" i="1" dirty="0">
                <a:solidFill>
                  <a:srgbClr val="FF0000"/>
                </a:solidFill>
              </a:rPr>
              <a:t>소속</a:t>
            </a:r>
            <a:r>
              <a:rPr lang="en-US" altLang="ko-KR" sz="1200" i="1" dirty="0">
                <a:solidFill>
                  <a:srgbClr val="FF0000"/>
                </a:solidFill>
              </a:rPr>
              <a:t>, </a:t>
            </a:r>
            <a:r>
              <a:rPr lang="ko-KR" altLang="en-US" sz="1200" i="1" dirty="0">
                <a:solidFill>
                  <a:srgbClr val="FF0000"/>
                </a:solidFill>
              </a:rPr>
              <a:t>전시 약력</a:t>
            </a:r>
            <a:r>
              <a:rPr lang="en-US" altLang="ko-KR" sz="1200" i="1" dirty="0">
                <a:solidFill>
                  <a:srgbClr val="FF0000"/>
                </a:solidFill>
              </a:rPr>
              <a:t>(</a:t>
            </a:r>
            <a:r>
              <a:rPr lang="ko-KR" altLang="en-US" sz="1200" i="1" dirty="0">
                <a:solidFill>
                  <a:srgbClr val="FF0000"/>
                </a:solidFill>
              </a:rPr>
              <a:t>개인전</a:t>
            </a:r>
            <a:r>
              <a:rPr lang="en-US" altLang="ko-KR" sz="1200" i="1" dirty="0">
                <a:solidFill>
                  <a:srgbClr val="FF0000"/>
                </a:solidFill>
              </a:rPr>
              <a:t>,</a:t>
            </a:r>
            <a:r>
              <a:rPr lang="ko-KR" altLang="en-US" sz="1200" i="1" dirty="0">
                <a:solidFill>
                  <a:srgbClr val="FF0000"/>
                </a:solidFill>
              </a:rPr>
              <a:t>단체전</a:t>
            </a:r>
            <a:r>
              <a:rPr lang="en-US" altLang="ko-KR" sz="1200" i="1" dirty="0">
                <a:solidFill>
                  <a:srgbClr val="FF0000"/>
                </a:solidFill>
              </a:rPr>
              <a:t>), </a:t>
            </a:r>
            <a:r>
              <a:rPr lang="ko-KR" altLang="en-US" sz="1200" i="1" dirty="0">
                <a:solidFill>
                  <a:srgbClr val="FF0000"/>
                </a:solidFill>
              </a:rPr>
              <a:t>수상 내역 등 </a:t>
            </a:r>
            <a:r>
              <a:rPr lang="en-US" altLang="ko-KR" sz="1200" i="1" dirty="0">
                <a:solidFill>
                  <a:srgbClr val="FF0000"/>
                </a:solidFill>
              </a:rPr>
              <a:t>(20</a:t>
            </a:r>
            <a:r>
              <a:rPr lang="ko-KR" altLang="en-US" sz="1200" i="1" dirty="0">
                <a:solidFill>
                  <a:srgbClr val="FF0000"/>
                </a:solidFill>
              </a:rPr>
              <a:t>줄 이내</a:t>
            </a:r>
            <a:r>
              <a:rPr lang="en-US" altLang="ko-KR" sz="1200" i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200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544397" y="548005"/>
            <a:ext cx="1844039" cy="723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 사진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9424787" y="1335173"/>
            <a:ext cx="1963649" cy="1860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o-KR" altLang="en-US" sz="1200" i="1" dirty="0">
                <a:solidFill>
                  <a:srgbClr val="FF0000"/>
                </a:solidFill>
              </a:rPr>
              <a:t>본인 확인을 위해 </a:t>
            </a:r>
            <a:endParaRPr lang="en-US" altLang="ko-KR" sz="1200" i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o-KR" altLang="en-US" sz="1200" i="1" dirty="0">
                <a:solidFill>
                  <a:srgbClr val="FF0000"/>
                </a:solidFill>
              </a:rPr>
              <a:t>제출 받고 있습니다</a:t>
            </a:r>
            <a:r>
              <a:rPr lang="en-US" altLang="ko-KR" sz="1200" i="1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47DEE21-E705-4A03-B898-1E481F820A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74950" y="166859"/>
            <a:ext cx="440626" cy="44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5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5267036" cy="723842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설명 </a:t>
            </a:r>
            <a:endParaRPr lang="ko-KR" altLang="en-US" sz="1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45B92EF-0DB6-4DCE-981B-FE477CB10F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74950" y="166859"/>
            <a:ext cx="440626" cy="44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0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6DBFF200-82E6-4FCE-A931-81CFCCE7A498}"/>
              </a:ext>
            </a:extLst>
          </p:cNvPr>
          <p:cNvSpPr/>
          <p:nvPr/>
        </p:nvSpPr>
        <p:spPr>
          <a:xfrm>
            <a:off x="4277599" y="3429000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>
              <a:solidFill>
                <a:srgbClr val="00B0F0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A81406A-33A7-4DD1-8671-B5D8CF4DF9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74950" y="166859"/>
            <a:ext cx="440626" cy="44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1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3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4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CFB8784-F758-4B25-9D72-EBBF5D8558EC}"/>
              </a:ext>
            </a:extLst>
          </p:cNvPr>
          <p:cNvSpPr/>
          <p:nvPr/>
        </p:nvSpPr>
        <p:spPr>
          <a:xfrm>
            <a:off x="4277599" y="3429000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>
              <a:solidFill>
                <a:srgbClr val="00B0F0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9A11721-B436-4BF3-A322-766A83AD06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74950" y="166859"/>
            <a:ext cx="440626" cy="44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4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5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4450F218-641D-43B0-A414-CAFC25F7497D}"/>
              </a:ext>
            </a:extLst>
          </p:cNvPr>
          <p:cNvSpPr/>
          <p:nvPr/>
        </p:nvSpPr>
        <p:spPr>
          <a:xfrm>
            <a:off x="4277599" y="3429000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>
                <a:solidFill>
                  <a:srgbClr val="00B0F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>
              <a:solidFill>
                <a:srgbClr val="00B0F0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905337D-8CFE-42A9-9676-3A0CC02FB7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74950" y="166859"/>
            <a:ext cx="440626" cy="44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05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122</Words>
  <Application>Microsoft Office PowerPoint</Application>
  <PresentationFormat>와이드스크린</PresentationFormat>
  <Paragraphs>20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Adobe 고딕 Std B</vt:lpstr>
      <vt:lpstr>맑은 고딕</vt:lpstr>
      <vt:lpstr>Arial</vt:lpstr>
      <vt:lpstr>Office 테마</vt:lpstr>
      <vt:lpstr>PowerPoint 프레젠테이션</vt:lpstr>
      <vt:lpstr>작가 약력</vt:lpstr>
      <vt:lpstr>작품 설명 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 space</dc:creator>
  <cp:lastModifiedBy>USER</cp:lastModifiedBy>
  <cp:revision>14</cp:revision>
  <dcterms:created xsi:type="dcterms:W3CDTF">2021-12-22T03:00:47Z</dcterms:created>
  <dcterms:modified xsi:type="dcterms:W3CDTF">2023-12-16T21:43:18Z</dcterms:modified>
</cp:coreProperties>
</file>