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sa space" initials="ks" lastIdx="1" clrIdx="0">
    <p:extLst>
      <p:ext uri="{19B8F6BF-5375-455C-9EA6-DF929625EA0E}">
        <p15:presenceInfo xmlns:p15="http://schemas.microsoft.com/office/powerpoint/2012/main" userId="c4c12e483642af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5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35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64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822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168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5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069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1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188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072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566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67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E4078-4956-4374-85B1-350E9B65F8C5}" type="datetimeFigureOut">
              <a:rPr lang="ko-KR" altLang="en-US" smtClean="0"/>
              <a:pPr/>
              <a:t>2023-06-01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B8555-6555-4722-A86B-5E346676BFA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227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4151" y="1225486"/>
            <a:ext cx="773023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13</a:t>
            </a: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회  </a:t>
            </a:r>
            <a:r>
              <a:rPr lang="ko-KR" altLang="en-US" sz="36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서울국제조각페스타</a:t>
            </a: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 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2024</a:t>
            </a:r>
            <a:endParaRPr lang="en-US" altLang="ko-KR" sz="36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전시 참가 신청 포트폴리오 양식</a:t>
            </a:r>
            <a:endParaRPr lang="en-US" altLang="ko-KR" sz="36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 algn="ctr">
              <a:lnSpc>
                <a:spcPct val="150000"/>
              </a:lnSpc>
            </a:pPr>
            <a:endParaRPr lang="en-US" altLang="ko-KR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제출내용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</a:t>
            </a:r>
            <a:r>
              <a:rPr lang="ko-KR" altLang="en-US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작가약력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인물사진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작품설명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</a:t>
            </a:r>
            <a:r>
              <a:rPr lang="ko-KR" altLang="en-US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작가노트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10</a:t>
            </a:r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컷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en-US" altLang="ko-KR" sz="14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2800" dirty="0" smtClean="0"/>
          </a:p>
          <a:p>
            <a:endParaRPr lang="en-US" altLang="ko-K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255222" y="4641111"/>
            <a:ext cx="99004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참여 신청 작가 </a:t>
            </a:r>
            <a:r>
              <a:rPr lang="en-US" altLang="ko-KR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</a:t>
            </a:r>
            <a:r>
              <a:rPr lang="en-US" altLang="ko-KR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 </a:t>
            </a:r>
            <a:r>
              <a:rPr lang="en-US" altLang="ko-KR" sz="2800" dirty="0" err="1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</a:t>
            </a:r>
            <a:r>
              <a:rPr lang="en-US" altLang="ko-KR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</a:t>
            </a:r>
            <a:r>
              <a:rPr lang="en-US" altLang="ko-KR" sz="2800" dirty="0" err="1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</a:t>
            </a:r>
            <a:r>
              <a:rPr lang="en-US" altLang="ko-KR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</a:t>
            </a:r>
            <a:r>
              <a:rPr lang="en-US" altLang="ko-KR" sz="14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4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성함을 적어주시기 바랍니다</a:t>
            </a:r>
            <a:r>
              <a:rPr lang="en-US" altLang="ko-KR" sz="14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.)</a:t>
            </a:r>
          </a:p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참가 신청 부스 </a:t>
            </a:r>
            <a:r>
              <a:rPr lang="en-US" altLang="ko-KR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</a:t>
            </a:r>
            <a:r>
              <a:rPr lang="ko-KR" altLang="en-US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개인부스 </a:t>
            </a:r>
            <a:r>
              <a:rPr lang="en-US" altLang="ko-KR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 </a:t>
            </a:r>
            <a:r>
              <a:rPr lang="ko-KR" altLang="en-US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대형조각 </a:t>
            </a:r>
            <a:r>
              <a:rPr lang="en-US" altLang="ko-KR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2800" dirty="0" err="1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택</a:t>
            </a:r>
            <a:r>
              <a:rPr lang="en-US" altLang="ko-KR" sz="2800" dirty="0" smtClean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1)</a:t>
            </a:r>
            <a:endParaRPr lang="ko-KR" altLang="en-US" sz="2800" dirty="0">
              <a:solidFill>
                <a:srgbClr val="FF0000"/>
              </a:solidFill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7918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5073" y="548006"/>
            <a:ext cx="3268287" cy="723842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 약력</a:t>
            </a:r>
            <a:endParaRPr lang="ko-KR" altLang="en-US" sz="28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55073" y="1335173"/>
            <a:ext cx="5220853" cy="50573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200" i="1" dirty="0" smtClean="0">
                <a:solidFill>
                  <a:srgbClr val="FF0000"/>
                </a:solidFill>
              </a:rPr>
              <a:t>학력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, </a:t>
            </a:r>
            <a:r>
              <a:rPr lang="ko-KR" altLang="en-US" sz="1200" i="1" dirty="0" smtClean="0">
                <a:solidFill>
                  <a:srgbClr val="FF0000"/>
                </a:solidFill>
              </a:rPr>
              <a:t>소속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, </a:t>
            </a:r>
            <a:r>
              <a:rPr lang="ko-KR" altLang="en-US" sz="1200" i="1" dirty="0" smtClean="0">
                <a:solidFill>
                  <a:srgbClr val="FF0000"/>
                </a:solidFill>
              </a:rPr>
              <a:t>전시 약력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(</a:t>
            </a:r>
            <a:r>
              <a:rPr lang="ko-KR" altLang="en-US" sz="1200" i="1" dirty="0" smtClean="0">
                <a:solidFill>
                  <a:srgbClr val="FF0000"/>
                </a:solidFill>
              </a:rPr>
              <a:t>개인전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,</a:t>
            </a:r>
            <a:r>
              <a:rPr lang="ko-KR" altLang="en-US" sz="1200" i="1" dirty="0" smtClean="0">
                <a:solidFill>
                  <a:srgbClr val="FF0000"/>
                </a:solidFill>
              </a:rPr>
              <a:t>단체전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), </a:t>
            </a:r>
            <a:r>
              <a:rPr lang="ko-KR" altLang="en-US" sz="1200" i="1" dirty="0" smtClean="0">
                <a:solidFill>
                  <a:srgbClr val="FF0000"/>
                </a:solidFill>
              </a:rPr>
              <a:t>수상 내역 등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(20</a:t>
            </a:r>
            <a:r>
              <a:rPr lang="ko-KR" altLang="en-US" sz="1200" i="1" dirty="0" smtClean="0">
                <a:solidFill>
                  <a:srgbClr val="FF0000"/>
                </a:solidFill>
              </a:rPr>
              <a:t>줄 이내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1200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9544397" y="548005"/>
            <a:ext cx="1844039" cy="723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인물 사진</a:t>
            </a:r>
            <a:endParaRPr lang="ko-KR" altLang="en-US" sz="28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9424787" y="1335173"/>
            <a:ext cx="1963649" cy="18606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o-KR" altLang="en-US" sz="1200" i="1" dirty="0" smtClean="0">
                <a:solidFill>
                  <a:srgbClr val="FF0000"/>
                </a:solidFill>
              </a:rPr>
              <a:t>본인 확인을 위해 </a:t>
            </a:r>
            <a:endParaRPr lang="en-US" altLang="ko-KR" sz="1200" i="1" dirty="0" smtClean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o-KR" altLang="en-US" sz="1200" i="1" dirty="0" smtClean="0">
                <a:solidFill>
                  <a:srgbClr val="FF0000"/>
                </a:solidFill>
              </a:rPr>
              <a:t>제출 받고 있습니다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.</a:t>
            </a:r>
            <a:endParaRPr lang="en-US" altLang="ko-KR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35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5073" y="548006"/>
            <a:ext cx="5267036" cy="723842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설명 </a:t>
            </a:r>
            <a:r>
              <a:rPr lang="en-US" altLang="ko-KR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 </a:t>
            </a:r>
            <a:r>
              <a:rPr lang="ko-KR" altLang="en-US" sz="2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작가 노트 </a:t>
            </a:r>
            <a:r>
              <a:rPr lang="en-US" altLang="ko-KR" sz="1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양식 자유</a:t>
            </a:r>
            <a:r>
              <a:rPr lang="en-US" altLang="ko-KR" sz="18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8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560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2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4704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7" name="직사각형 6"/>
          <p:cNvSpPr/>
          <p:nvPr/>
        </p:nvSpPr>
        <p:spPr>
          <a:xfrm>
            <a:off x="5927250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411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3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4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4704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7" name="직사각형 6"/>
          <p:cNvSpPr/>
          <p:nvPr/>
        </p:nvSpPr>
        <p:spPr>
          <a:xfrm>
            <a:off x="5927250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5974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5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6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4704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7" name="직사각형 6"/>
          <p:cNvSpPr/>
          <p:nvPr/>
        </p:nvSpPr>
        <p:spPr>
          <a:xfrm>
            <a:off x="5927250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6005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7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8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4704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7" name="직사각형 6"/>
          <p:cNvSpPr/>
          <p:nvPr/>
        </p:nvSpPr>
        <p:spPr>
          <a:xfrm>
            <a:off x="5927250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218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9766" y="584261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9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927250" y="654920"/>
            <a:ext cx="95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10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4704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7" name="직사각형 6"/>
          <p:cNvSpPr/>
          <p:nvPr/>
        </p:nvSpPr>
        <p:spPr>
          <a:xfrm>
            <a:off x="5927250" y="5882239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2362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54704" y="5882239"/>
            <a:ext cx="3799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작품 캡션 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(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제목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크기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년도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 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재료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,</a:t>
            </a:r>
            <a:r>
              <a:rPr lang="ko-KR" altLang="en-US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 중량 필수 기재</a:t>
            </a:r>
            <a:r>
              <a:rPr lang="en-US" altLang="ko-KR" sz="12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)</a:t>
            </a:r>
            <a:endParaRPr lang="ko-KR" alt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429766" y="397163"/>
            <a:ext cx="2642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대형조각 실제 전시 작품</a:t>
            </a:r>
            <a:endParaRPr lang="ko-KR" altLang="en-US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3709" y="397163"/>
            <a:ext cx="5796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i="1" dirty="0" smtClean="0">
                <a:solidFill>
                  <a:srgbClr val="FF0000"/>
                </a:solidFill>
              </a:rPr>
              <a:t>(</a:t>
            </a:r>
            <a:r>
              <a:rPr lang="ko-KR" altLang="en-US" i="1" dirty="0" smtClean="0">
                <a:solidFill>
                  <a:srgbClr val="FF0000"/>
                </a:solidFill>
              </a:rPr>
              <a:t>실내 부스 전시 지원자는 작성하지 않으셔도 됩니다</a:t>
            </a:r>
            <a:r>
              <a:rPr lang="en-US" altLang="ko-KR" i="1" dirty="0" smtClean="0">
                <a:solidFill>
                  <a:srgbClr val="FF0000"/>
                </a:solidFill>
              </a:rPr>
              <a:t>. )</a:t>
            </a:r>
            <a:endParaRPr lang="ko-KR" alt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69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266</Words>
  <Application>Microsoft Office PowerPoint</Application>
  <PresentationFormat>와이드스크린</PresentationFormat>
  <Paragraphs>35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Adobe 고딕 Std B</vt:lpstr>
      <vt:lpstr>맑은 고딕</vt:lpstr>
      <vt:lpstr>Arial</vt:lpstr>
      <vt:lpstr>Office 테마</vt:lpstr>
      <vt:lpstr>PowerPoint 프레젠테이션</vt:lpstr>
      <vt:lpstr>작가 약력</vt:lpstr>
      <vt:lpstr>작품 설명 / 작가 노트 (양식 자유)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 space</dc:creator>
  <cp:lastModifiedBy>우리집</cp:lastModifiedBy>
  <cp:revision>13</cp:revision>
  <dcterms:created xsi:type="dcterms:W3CDTF">2021-12-22T03:00:47Z</dcterms:created>
  <dcterms:modified xsi:type="dcterms:W3CDTF">2023-06-01T02:47:07Z</dcterms:modified>
</cp:coreProperties>
</file>