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sa space" initials="ks" lastIdx="1" clrIdx="0">
    <p:extLst>
      <p:ext uri="{19B8F6BF-5375-455C-9EA6-DF929625EA0E}">
        <p15:presenceInfo xmlns="" xmlns:p15="http://schemas.microsoft.com/office/powerpoint/2012/main" userId="c4c12e483642af8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63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14644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7822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61683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401559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3069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1481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81889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30722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78566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89670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E4078-4956-4374-85B1-350E9B65F8C5}" type="datetimeFigureOut">
              <a:rPr lang="ko-KR" altLang="en-US" smtClean="0"/>
              <a:pPr/>
              <a:t>2022-10-12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B8555-6555-4722-A86B-5E346676BFA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12273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394151" y="1225486"/>
            <a:ext cx="773023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12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회 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ko-KR" altLang="en-US" sz="3600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서울국제조각페스타</a:t>
            </a: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 </a:t>
            </a:r>
            <a:r>
              <a:rPr lang="en-US" altLang="ko-KR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2023</a:t>
            </a:r>
            <a:endParaRPr lang="en-US" altLang="ko-KR" sz="36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ko-KR" altLang="en-US" sz="36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전시 참가 신청 포트폴리오 양식</a:t>
            </a:r>
            <a:endParaRPr lang="en-US" altLang="ko-KR" sz="36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endParaRPr lang="en-US" altLang="ko-KR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 algn="ctr">
              <a:lnSpc>
                <a:spcPct val="150000"/>
              </a:lnSpc>
            </a:pP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제출내용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작가약력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인물사진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작품설명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</a:t>
            </a:r>
            <a:r>
              <a:rPr lang="ko-KR" altLang="en-US" dirty="0" err="1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작가노트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컷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en-US" altLang="ko-KR" sz="1400" dirty="0" smtClean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2800" dirty="0" smtClean="0"/>
          </a:p>
          <a:p>
            <a:endParaRPr lang="en-US" altLang="ko-K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255222" y="4641111"/>
            <a:ext cx="99004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참여 신청 작가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en-US" altLang="ko-KR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 </a:t>
            </a:r>
            <a:r>
              <a:rPr lang="en-US" altLang="ko-KR" sz="2800" dirty="0" err="1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</a:t>
            </a:r>
            <a:r>
              <a:rPr lang="en-US" altLang="ko-KR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2800" dirty="0" err="1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O</a:t>
            </a:r>
            <a:r>
              <a:rPr lang="en-US" altLang="ko-KR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en-US" altLang="ko-KR" sz="14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4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성함을 적어주시기 바랍니다</a:t>
            </a:r>
            <a:r>
              <a:rPr lang="en-US" altLang="ko-KR" sz="14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.)</a:t>
            </a:r>
          </a:p>
          <a:p>
            <a:pPr algn="ctr">
              <a:lnSpc>
                <a:spcPct val="150000"/>
              </a:lnSpc>
            </a:pP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참가 신청 부스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: </a:t>
            </a:r>
            <a:r>
              <a:rPr lang="ko-KR" altLang="en-US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개</a:t>
            </a:r>
            <a:r>
              <a:rPr lang="ko-KR" altLang="en-US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</a:t>
            </a:r>
            <a:r>
              <a:rPr lang="ko-KR" altLang="en-US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부스 </a:t>
            </a:r>
            <a:r>
              <a:rPr lang="en-US" altLang="ko-KR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 </a:t>
            </a:r>
            <a:r>
              <a:rPr lang="ko-KR" altLang="en-US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대형조각 </a:t>
            </a:r>
            <a:r>
              <a:rPr lang="en-US" altLang="ko-KR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2800" dirty="0" err="1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택</a:t>
            </a:r>
            <a:r>
              <a:rPr lang="en-US" altLang="ko-KR" sz="2800" dirty="0" smtClean="0">
                <a:solidFill>
                  <a:srgbClr val="FF0000"/>
                </a:solidFill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1)</a:t>
            </a:r>
            <a:endParaRPr lang="ko-KR" altLang="en-US" sz="2800" dirty="0">
              <a:solidFill>
                <a:srgbClr val="FF0000"/>
              </a:solidFill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918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3268287" cy="723842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약력</a:t>
            </a:r>
            <a:endParaRPr lang="ko-KR" altLang="en-US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55073" y="1335173"/>
            <a:ext cx="5220853" cy="505731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1200" i="1" dirty="0" smtClean="0">
                <a:solidFill>
                  <a:srgbClr val="FF0000"/>
                </a:solidFill>
              </a:rPr>
              <a:t>학력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소속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전시 약력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(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개인전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,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단체전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), 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수상 내역 등 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(20</a:t>
            </a:r>
            <a:r>
              <a:rPr lang="ko-KR" altLang="en-US" sz="1200" i="1" dirty="0" smtClean="0">
                <a:solidFill>
                  <a:srgbClr val="FF0000"/>
                </a:solidFill>
              </a:rPr>
              <a:t>줄 이내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ko-KR" sz="1200" dirty="0" smtClean="0"/>
          </a:p>
        </p:txBody>
      </p:sp>
      <p:sp>
        <p:nvSpPr>
          <p:cNvPr id="4" name="제목 1"/>
          <p:cNvSpPr txBox="1">
            <a:spLocks/>
          </p:cNvSpPr>
          <p:nvPr/>
        </p:nvSpPr>
        <p:spPr>
          <a:xfrm>
            <a:off x="9544397" y="548005"/>
            <a:ext cx="1844039" cy="723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인물 사진</a:t>
            </a:r>
            <a:endParaRPr lang="ko-KR" altLang="en-US" sz="2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9424787" y="1335173"/>
            <a:ext cx="1963649" cy="18606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 smtClean="0">
                <a:solidFill>
                  <a:srgbClr val="FF0000"/>
                </a:solidFill>
              </a:rPr>
              <a:t>본인 확인을 위해 </a:t>
            </a:r>
            <a:endParaRPr lang="en-US" altLang="ko-KR" sz="1200" i="1" dirty="0" smtClean="0">
              <a:solidFill>
                <a:srgbClr val="FF0000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ko-KR" altLang="en-US" sz="1200" i="1" dirty="0" smtClean="0">
                <a:solidFill>
                  <a:srgbClr val="FF0000"/>
                </a:solidFill>
              </a:rPr>
              <a:t>제출 받고 있습니다</a:t>
            </a:r>
            <a:r>
              <a:rPr lang="en-US" altLang="ko-KR" sz="1200" i="1" dirty="0" smtClean="0">
                <a:solidFill>
                  <a:srgbClr val="FF0000"/>
                </a:solidFill>
              </a:rPr>
              <a:t>.</a:t>
            </a:r>
            <a:endParaRPr lang="en-US" altLang="ko-KR" sz="1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2935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55073" y="548006"/>
            <a:ext cx="5267036" cy="723842"/>
          </a:xfrm>
        </p:spPr>
        <p:txBody>
          <a:bodyPr>
            <a:normAutofit/>
          </a:bodyPr>
          <a:lstStyle/>
          <a:p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설명 </a:t>
            </a:r>
            <a:r>
              <a:rPr lang="en-US" altLang="ko-KR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/ </a:t>
            </a:r>
            <a:r>
              <a:rPr lang="ko-KR" altLang="en-US" sz="2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작가 노트 </a:t>
            </a:r>
            <a:r>
              <a:rPr lang="en-US" altLang="ko-KR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양식 자유</a:t>
            </a:r>
            <a:r>
              <a:rPr lang="en-US" altLang="ko-KR" sz="18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8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560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2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34411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3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4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395974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5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6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356005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7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8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9218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29766" y="584261"/>
            <a:ext cx="827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9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927250" y="654920"/>
            <a:ext cx="9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</a:t>
            </a:r>
            <a:r>
              <a:rPr lang="en-US" altLang="ko-KR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10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54704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7" name="직사각형 6"/>
          <p:cNvSpPr/>
          <p:nvPr/>
        </p:nvSpPr>
        <p:spPr>
          <a:xfrm>
            <a:off x="5927250" y="5882239"/>
            <a:ext cx="3299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</p:spTree>
    <p:extLst>
      <p:ext uri="{BB962C8B-B14F-4D97-AF65-F5344CB8AC3E}">
        <p14:creationId xmlns="" xmlns:p14="http://schemas.microsoft.com/office/powerpoint/2010/main" val="82362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54704" y="5882239"/>
            <a:ext cx="37994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작품 캡션 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(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제목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크기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년도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재료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,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</a:t>
            </a:r>
            <a:r>
              <a:rPr lang="ko-KR" altLang="en-US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중량 필수 기재</a:t>
            </a:r>
            <a:r>
              <a:rPr lang="en-US" altLang="ko-KR" sz="1200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)</a:t>
            </a:r>
            <a:endParaRPr lang="ko-KR" altLang="en-US" sz="1200" dirty="0"/>
          </a:p>
        </p:txBody>
      </p:sp>
      <p:sp>
        <p:nvSpPr>
          <p:cNvPr id="2" name="TextBox 1"/>
          <p:cNvSpPr txBox="1"/>
          <p:nvPr/>
        </p:nvSpPr>
        <p:spPr>
          <a:xfrm>
            <a:off x="429766" y="397163"/>
            <a:ext cx="2642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대형조각 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실제 </a:t>
            </a:r>
            <a:r>
              <a:rPr lang="ko-KR" altLang="en-US" dirty="0" smtClean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전시 작품</a:t>
            </a:r>
            <a:endParaRPr lang="ko-KR" altLang="en-US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23709" y="397163"/>
            <a:ext cx="5796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 smtClean="0">
                <a:solidFill>
                  <a:srgbClr val="FF0000"/>
                </a:solidFill>
              </a:rPr>
              <a:t>(</a:t>
            </a:r>
            <a:r>
              <a:rPr lang="ko-KR" altLang="en-US" i="1" dirty="0" smtClean="0">
                <a:solidFill>
                  <a:srgbClr val="FF0000"/>
                </a:solidFill>
              </a:rPr>
              <a:t>실내 부스 전시 지원자는 작성하지 않으셔도 됩니다</a:t>
            </a:r>
            <a:r>
              <a:rPr lang="en-US" altLang="ko-KR" i="1" dirty="0" smtClean="0">
                <a:solidFill>
                  <a:srgbClr val="FF0000"/>
                </a:solidFill>
              </a:rPr>
              <a:t>. )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46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266</Words>
  <Application>Microsoft Office PowerPoint</Application>
  <PresentationFormat>사용자 지정</PresentationFormat>
  <Paragraphs>35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작가 약력</vt:lpstr>
      <vt:lpstr>작품 설명 / 작가 노트 (양식 자유)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kosa space</dc:creator>
  <cp:lastModifiedBy>space kosa</cp:lastModifiedBy>
  <cp:revision>12</cp:revision>
  <dcterms:created xsi:type="dcterms:W3CDTF">2021-12-22T03:00:47Z</dcterms:created>
  <dcterms:modified xsi:type="dcterms:W3CDTF">2022-10-12T08:34:18Z</dcterms:modified>
</cp:coreProperties>
</file>