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="" xmlns:p15="http://schemas.microsoft.com/office/powerpoint/2012/main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4151" y="1225486"/>
            <a:ext cx="77302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12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ko-KR" altLang="en-US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서울국제조각페스타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 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2023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양식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작가노트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222" y="4641111"/>
            <a:ext cx="990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 </a:t>
            </a:r>
            <a:r>
              <a:rPr lang="en-US" altLang="ko-KR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성함을 적어주시기 바랍니다</a:t>
            </a:r>
            <a:r>
              <a:rPr lang="en-US" altLang="ko-KR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.)</a:t>
            </a: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개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부스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택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1)</a:t>
            </a:r>
            <a:endParaRPr lang="ko-KR" altLang="en-US" sz="28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200" i="1" dirty="0" smtClean="0">
                <a:solidFill>
                  <a:srgbClr val="FF0000"/>
                </a:solidFill>
              </a:rPr>
              <a:t>학력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소속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전시 약력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개인전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단체전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수상 내역 등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(20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줄 이내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424787" y="1335173"/>
            <a:ext cx="1963649" cy="1860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본인 확인을 위해 </a:t>
            </a:r>
            <a:endParaRPr lang="en-US" altLang="ko-KR" sz="1200" i="1" dirty="0" smtClean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제출 받고 있습니다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.</a:t>
            </a:r>
            <a:endParaRPr lang="en-US" altLang="ko-K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3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노트 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 자유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6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44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9597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60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8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9218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9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8236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4704" y="5882239"/>
            <a:ext cx="3799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중량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29766" y="397163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실제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작품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3709" y="397163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(</a:t>
            </a:r>
            <a:r>
              <a:rPr lang="ko-KR" altLang="en-US" i="1" dirty="0" smtClean="0">
                <a:solidFill>
                  <a:srgbClr val="FF0000"/>
                </a:solidFill>
              </a:rPr>
              <a:t>실내 부스 전시 지원자는 작성하지 않으셔도 됩니다</a:t>
            </a:r>
            <a:r>
              <a:rPr lang="en-US" altLang="ko-KR" i="1" dirty="0" smtClean="0">
                <a:solidFill>
                  <a:srgbClr val="FF0000"/>
                </a:solidFill>
              </a:rPr>
              <a:t>. 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266</Words>
  <Application>Microsoft Office PowerPoint</Application>
  <PresentationFormat>사용자 지정</PresentationFormat>
  <Paragraphs>35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작가 약력</vt:lpstr>
      <vt:lpstr>작품 설명 / 작가 노트 (양식 자유)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space kosa</cp:lastModifiedBy>
  <cp:revision>12</cp:revision>
  <dcterms:created xsi:type="dcterms:W3CDTF">2021-12-22T03:00:47Z</dcterms:created>
  <dcterms:modified xsi:type="dcterms:W3CDTF">2022-10-12T08:34:18Z</dcterms:modified>
</cp:coreProperties>
</file>