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sa space" initials="ks" lastIdx="1" clrIdx="0">
    <p:extLst>
      <p:ext uri="{19B8F6BF-5375-455C-9EA6-DF929625EA0E}">
        <p15:presenceInfo xmlns:p15="http://schemas.microsoft.com/office/powerpoint/2012/main" userId="c4c12e483642af8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t>2021-12-22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35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t>2021-12-22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644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t>2021-12-22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822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t>2021-12-22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1683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t>2021-12-22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1559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t>2021-12-22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069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t>2021-12-22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481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t>2021-12-22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1889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t>2021-12-22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072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t>2021-12-22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566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t>2021-12-22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967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E4078-4956-4374-85B1-350E9B65F8C5}" type="datetimeFigureOut">
              <a:rPr lang="ko-KR" altLang="en-US" smtClean="0"/>
              <a:t>2021-12-22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B8555-6555-4722-A86B-5E346676BF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227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349" y="972866"/>
            <a:ext cx="3441192" cy="9387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67149" y="2394342"/>
            <a:ext cx="5677593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</a:t>
            </a: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11</a:t>
            </a:r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회 </a:t>
            </a:r>
            <a:r>
              <a:rPr lang="ko-KR" altLang="en-US" sz="28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서울국제조각페스타</a:t>
            </a:r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2022</a:t>
            </a:r>
            <a:endParaRPr lang="en-US" altLang="ko-KR" sz="28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전시 참가 신청 포트폴리오 </a:t>
            </a:r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양식</a:t>
            </a:r>
            <a:endParaRPr lang="en-US" altLang="ko-KR" sz="2800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4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제출내용</a:t>
            </a:r>
            <a:r>
              <a:rPr lang="en-US" altLang="ko-KR" sz="14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en-US" altLang="ko-KR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: </a:t>
            </a:r>
            <a:r>
              <a:rPr lang="ko-KR" altLang="en-US" sz="14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작가약력</a:t>
            </a:r>
            <a:r>
              <a:rPr lang="en-US" altLang="ko-KR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인물사진</a:t>
            </a:r>
            <a:r>
              <a:rPr lang="en-US" altLang="ko-KR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4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작품설명</a:t>
            </a:r>
            <a:r>
              <a:rPr lang="en-US" altLang="ko-KR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/</a:t>
            </a:r>
            <a:r>
              <a:rPr lang="ko-KR" altLang="en-US" sz="14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작가노트</a:t>
            </a:r>
            <a:r>
              <a:rPr lang="en-US" altLang="ko-KR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10</a:t>
            </a:r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컷</a:t>
            </a:r>
            <a:r>
              <a:rPr lang="en-US" altLang="ko-KR" sz="14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en-US" altLang="ko-KR" sz="1400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255222" y="4641111"/>
            <a:ext cx="99004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참여 신청 작가 </a:t>
            </a: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: O </a:t>
            </a:r>
            <a:r>
              <a:rPr lang="en-US" altLang="ko-KR" sz="28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O</a:t>
            </a: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en-US" altLang="ko-KR" sz="28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O</a:t>
            </a: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en-US" altLang="ko-KR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성함을 적어주시기 바랍니다</a:t>
            </a:r>
            <a:r>
              <a:rPr lang="en-US" altLang="ko-KR" sz="14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.)</a:t>
            </a:r>
          </a:p>
          <a:p>
            <a:pPr algn="ctr">
              <a:lnSpc>
                <a:spcPct val="150000"/>
              </a:lnSpc>
            </a:pPr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참가 신청 부스 </a:t>
            </a: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: </a:t>
            </a:r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부스</a:t>
            </a: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 / </a:t>
            </a:r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부스</a:t>
            </a: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2 / </a:t>
            </a:r>
            <a:r>
              <a:rPr lang="ko-KR" altLang="en-US" sz="28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실내중대형</a:t>
            </a:r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28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택</a:t>
            </a: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1)</a:t>
            </a:r>
            <a:endParaRPr lang="ko-KR" altLang="en-US" sz="28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7918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5073" y="548006"/>
            <a:ext cx="3268287" cy="723842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작가 약력</a:t>
            </a:r>
            <a:endParaRPr lang="ko-KR" altLang="en-US" sz="28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55073" y="1335173"/>
            <a:ext cx="5220853" cy="505731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200" i="1" dirty="0" smtClean="0">
                <a:solidFill>
                  <a:srgbClr val="FF0000"/>
                </a:solidFill>
              </a:rPr>
              <a:t>학력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, </a:t>
            </a:r>
            <a:r>
              <a:rPr lang="ko-KR" altLang="en-US" sz="1200" i="1" dirty="0" smtClean="0">
                <a:solidFill>
                  <a:srgbClr val="FF0000"/>
                </a:solidFill>
              </a:rPr>
              <a:t>소속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, </a:t>
            </a:r>
            <a:r>
              <a:rPr lang="ko-KR" altLang="en-US" sz="1200" i="1" dirty="0" smtClean="0">
                <a:solidFill>
                  <a:srgbClr val="FF0000"/>
                </a:solidFill>
              </a:rPr>
              <a:t>전시 약력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(</a:t>
            </a:r>
            <a:r>
              <a:rPr lang="ko-KR" altLang="en-US" sz="1200" i="1" dirty="0" smtClean="0">
                <a:solidFill>
                  <a:srgbClr val="FF0000"/>
                </a:solidFill>
              </a:rPr>
              <a:t>개인전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,</a:t>
            </a:r>
            <a:r>
              <a:rPr lang="ko-KR" altLang="en-US" sz="1200" i="1" dirty="0" smtClean="0">
                <a:solidFill>
                  <a:srgbClr val="FF0000"/>
                </a:solidFill>
              </a:rPr>
              <a:t>단체전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), </a:t>
            </a:r>
            <a:r>
              <a:rPr lang="ko-KR" altLang="en-US" sz="1200" i="1" dirty="0" smtClean="0">
                <a:solidFill>
                  <a:srgbClr val="FF0000"/>
                </a:solidFill>
              </a:rPr>
              <a:t>수상 내역 등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(20</a:t>
            </a:r>
            <a:r>
              <a:rPr lang="ko-KR" altLang="en-US" sz="1200" i="1" dirty="0" smtClean="0">
                <a:solidFill>
                  <a:srgbClr val="FF0000"/>
                </a:solidFill>
              </a:rPr>
              <a:t>줄 이내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1200" dirty="0" smtClean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9544397" y="548005"/>
            <a:ext cx="1844039" cy="723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인물 사진</a:t>
            </a:r>
            <a:endParaRPr lang="ko-KR" altLang="en-US" sz="28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9424787" y="1335173"/>
            <a:ext cx="1963649" cy="18606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ko-KR" altLang="en-US" sz="1200" i="1" dirty="0" smtClean="0">
                <a:solidFill>
                  <a:srgbClr val="FF0000"/>
                </a:solidFill>
              </a:rPr>
              <a:t>본인 확인을 위해 </a:t>
            </a:r>
            <a:endParaRPr lang="en-US" altLang="ko-KR" sz="1200" i="1" dirty="0" smtClean="0">
              <a:solidFill>
                <a:srgbClr val="FF0000"/>
              </a:solidFill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ko-KR" altLang="en-US" sz="1200" i="1" dirty="0" smtClean="0">
                <a:solidFill>
                  <a:srgbClr val="FF0000"/>
                </a:solidFill>
              </a:rPr>
              <a:t>제출 받고 있습니다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.</a:t>
            </a:r>
            <a:endParaRPr lang="en-US" altLang="ko-KR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35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5073" y="548006"/>
            <a:ext cx="5267036" cy="723842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설명 </a:t>
            </a: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/ </a:t>
            </a:r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작가 노트 </a:t>
            </a:r>
            <a:r>
              <a:rPr lang="en-US" altLang="ko-KR" sz="1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양식 자유</a:t>
            </a:r>
            <a:r>
              <a:rPr lang="en-US" altLang="ko-KR" sz="1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8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560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2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54704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  <p:sp>
        <p:nvSpPr>
          <p:cNvPr id="7" name="직사각형 6"/>
          <p:cNvSpPr/>
          <p:nvPr/>
        </p:nvSpPr>
        <p:spPr>
          <a:xfrm>
            <a:off x="5927250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4411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3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4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54704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  <p:sp>
        <p:nvSpPr>
          <p:cNvPr id="7" name="직사각형 6"/>
          <p:cNvSpPr/>
          <p:nvPr/>
        </p:nvSpPr>
        <p:spPr>
          <a:xfrm>
            <a:off x="5927250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5974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5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6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54704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  <p:sp>
        <p:nvSpPr>
          <p:cNvPr id="7" name="직사각형 6"/>
          <p:cNvSpPr/>
          <p:nvPr/>
        </p:nvSpPr>
        <p:spPr>
          <a:xfrm>
            <a:off x="5927250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6005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7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8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54704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  <p:sp>
        <p:nvSpPr>
          <p:cNvPr id="7" name="직사각형 6"/>
          <p:cNvSpPr/>
          <p:nvPr/>
        </p:nvSpPr>
        <p:spPr>
          <a:xfrm>
            <a:off x="5927250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2187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9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958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10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54704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  <p:sp>
        <p:nvSpPr>
          <p:cNvPr id="7" name="직사각형 6"/>
          <p:cNvSpPr/>
          <p:nvPr/>
        </p:nvSpPr>
        <p:spPr>
          <a:xfrm>
            <a:off x="5927250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2362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54704" y="5882239"/>
            <a:ext cx="3382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 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중량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429766" y="397163"/>
            <a:ext cx="2922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실내 중대형 </a:t>
            </a:r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실제 전시 작품</a:t>
            </a:r>
            <a:endParaRPr lang="ko-KR" altLang="en-US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23709" y="397163"/>
            <a:ext cx="5796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1" dirty="0" smtClean="0">
                <a:solidFill>
                  <a:srgbClr val="FF0000"/>
                </a:solidFill>
              </a:rPr>
              <a:t>(</a:t>
            </a:r>
            <a:r>
              <a:rPr lang="ko-KR" altLang="en-US" i="1" dirty="0" smtClean="0">
                <a:solidFill>
                  <a:srgbClr val="FF0000"/>
                </a:solidFill>
              </a:rPr>
              <a:t>실내 부스 전시 지원자는 작성하지 않으셔도 됩니다</a:t>
            </a:r>
            <a:r>
              <a:rPr lang="en-US" altLang="ko-KR" i="1" dirty="0" smtClean="0">
                <a:solidFill>
                  <a:srgbClr val="FF0000"/>
                </a:solidFill>
              </a:rPr>
              <a:t>. )</a:t>
            </a:r>
            <a:endParaRPr lang="ko-KR" alt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69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269</Words>
  <Application>Microsoft Office PowerPoint</Application>
  <PresentationFormat>와이드스크린</PresentationFormat>
  <Paragraphs>34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Adobe 고딕 Std B</vt:lpstr>
      <vt:lpstr>맑은 고딕</vt:lpstr>
      <vt:lpstr>Arial</vt:lpstr>
      <vt:lpstr>Office 테마</vt:lpstr>
      <vt:lpstr>PowerPoint 프레젠테이션</vt:lpstr>
      <vt:lpstr>작가 약력</vt:lpstr>
      <vt:lpstr>작품 설명 / 작가 노트 (양식 자유)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kosa space</dc:creator>
  <cp:lastModifiedBy>kosa space</cp:lastModifiedBy>
  <cp:revision>10</cp:revision>
  <dcterms:created xsi:type="dcterms:W3CDTF">2021-12-22T03:00:47Z</dcterms:created>
  <dcterms:modified xsi:type="dcterms:W3CDTF">2021-12-22T08:58:25Z</dcterms:modified>
</cp:coreProperties>
</file>