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a space" initials="ks" lastIdx="1" clrIdx="0">
    <p:extLst>
      <p:ext uri="{19B8F6BF-5375-455C-9EA6-DF929625EA0E}">
        <p15:presenceInfo xmlns:p15="http://schemas.microsoft.com/office/powerpoint/2012/main" userId="c4c12e483642af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6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2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68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5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6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8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88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72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566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6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4078-4956-4374-85B1-350E9B65F8C5}" type="datetimeFigureOut">
              <a:rPr lang="ko-KR" altLang="en-US" smtClean="0"/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8555-6555-4722-A86B-5E346676BF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2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349" y="972866"/>
            <a:ext cx="3441192" cy="9387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7149" y="2394342"/>
            <a:ext cx="5677593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11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회 </a:t>
            </a:r>
            <a:r>
              <a:rPr lang="ko-KR" altLang="en-US" sz="28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서울국제조각페스타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2022</a:t>
            </a:r>
            <a:endParaRPr lang="en-US" altLang="ko-KR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전시 참가 신청 포트폴리오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양식</a:t>
            </a:r>
            <a:endParaRPr lang="en-US" altLang="ko-KR" sz="28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제출내용</a:t>
            </a:r>
            <a:r>
              <a:rPr lang="en-US" altLang="ko-KR" sz="1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작가약력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인물사진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작품설명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sz="14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작가노트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컷</a:t>
            </a:r>
            <a:r>
              <a:rPr lang="en-US" altLang="ko-KR" sz="1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5222" y="4641111"/>
            <a:ext cx="990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참여 신청 작가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O </a:t>
            </a:r>
            <a:r>
              <a:rPr lang="en-US" altLang="ko-KR" sz="28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8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성함을 적어주시기 바랍니다</a:t>
            </a:r>
            <a:r>
              <a:rPr lang="en-US" altLang="ko-KR" sz="14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.)</a:t>
            </a:r>
          </a:p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참가 신청 부스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부스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 /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부스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 / </a:t>
            </a:r>
            <a:r>
              <a:rPr lang="ko-KR" altLang="en-US" sz="28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실내중대형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28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택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1)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91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3268287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약력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073" y="1335173"/>
            <a:ext cx="5220853" cy="50573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200" i="1" dirty="0" smtClean="0">
                <a:solidFill>
                  <a:srgbClr val="FF0000"/>
                </a:solidFill>
              </a:rPr>
              <a:t>학력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소속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전시 약력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개인전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단체전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수상 내역 등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(20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줄 이내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2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4397" y="548005"/>
            <a:ext cx="1844039" cy="72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 사진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424787" y="1335173"/>
            <a:ext cx="1963649" cy="18606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본인 확인을 위해 </a:t>
            </a:r>
            <a:endParaRPr lang="en-US" altLang="ko-KR" sz="1200" i="1" dirty="0" smtClean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제출 받고 있습니다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.</a:t>
            </a:r>
            <a:endParaRPr lang="en-US" altLang="ko-K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5267036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설명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노트 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양식 자유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56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41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4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597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5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6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600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7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8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218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9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236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54704" y="5882239"/>
            <a:ext cx="3382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중량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29766" y="397163"/>
            <a:ext cx="292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실내 중대형 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실제 전시 작품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3709" y="397163"/>
            <a:ext cx="579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(</a:t>
            </a:r>
            <a:r>
              <a:rPr lang="ko-KR" altLang="en-US" i="1" dirty="0" smtClean="0">
                <a:solidFill>
                  <a:srgbClr val="FF0000"/>
                </a:solidFill>
              </a:rPr>
              <a:t>실내 부스 전시 지원자는 작성하지 않으셔도 됩니다</a:t>
            </a:r>
            <a:r>
              <a:rPr lang="en-US" altLang="ko-KR" i="1" dirty="0" smtClean="0">
                <a:solidFill>
                  <a:srgbClr val="FF0000"/>
                </a:solidFill>
              </a:rPr>
              <a:t>. )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269</Words>
  <Application>Microsoft Office PowerPoint</Application>
  <PresentationFormat>와이드스크린</PresentationFormat>
  <Paragraphs>34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Adobe 고딕 Std B</vt:lpstr>
      <vt:lpstr>맑은 고딕</vt:lpstr>
      <vt:lpstr>Arial</vt:lpstr>
      <vt:lpstr>Office 테마</vt:lpstr>
      <vt:lpstr>PowerPoint 프레젠테이션</vt:lpstr>
      <vt:lpstr>작가 약력</vt:lpstr>
      <vt:lpstr>작품 설명 / 작가 노트 (양식 자유)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 space</dc:creator>
  <cp:lastModifiedBy>kosa space</cp:lastModifiedBy>
  <cp:revision>10</cp:revision>
  <dcterms:created xsi:type="dcterms:W3CDTF">2021-12-22T03:00:47Z</dcterms:created>
  <dcterms:modified xsi:type="dcterms:W3CDTF">2021-12-22T08:58:25Z</dcterms:modified>
</cp:coreProperties>
</file>